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329" r:id="rId26"/>
    <p:sldId id="268" r:id="rId27"/>
    <p:sldId id="269" r:id="rId28"/>
    <p:sldId id="333" r:id="rId29"/>
    <p:sldId id="316" r:id="rId30"/>
    <p:sldId id="335" r:id="rId31"/>
    <p:sldId id="336" r:id="rId32"/>
    <p:sldId id="338" r:id="rId33"/>
    <p:sldId id="337" r:id="rId34"/>
    <p:sldId id="339" r:id="rId35"/>
    <p:sldId id="319" r:id="rId36"/>
    <p:sldId id="331" r:id="rId37"/>
    <p:sldId id="332" r:id="rId38"/>
    <p:sldId id="405" r:id="rId39"/>
    <p:sldId id="397" r:id="rId40"/>
    <p:sldId id="330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72466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37223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wheels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</a:t>
            </a:r>
            <a:r>
              <a:rPr lang="en-US" sz="2800"/>
              <a:t>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9792</TotalTime>
  <Words>864</Words>
  <Application>Microsoft Macintosh PowerPoint</Application>
  <PresentationFormat>Custom</PresentationFormat>
  <Paragraphs>357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217</cp:revision>
  <dcterms:modified xsi:type="dcterms:W3CDTF">2018-12-02T08:42:46Z</dcterms:modified>
</cp:coreProperties>
</file>